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5DC5C4C-A15B-F5FF-6FAD-E356AC378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1494502"/>
            <a:ext cx="8679915" cy="1622323"/>
          </a:xfrm>
        </p:spPr>
        <p:txBody>
          <a:bodyPr>
            <a:normAutofit/>
          </a:bodyPr>
          <a:lstStyle/>
          <a:p>
            <a:r>
              <a:rPr lang="th-TH" sz="4000" dirty="0"/>
              <a:t>หลักเกณฑ์การรับทรัพย์สินหรือประโยชน์อื่นใด</a:t>
            </a:r>
            <a:br>
              <a:rPr lang="th-TH" sz="4000" dirty="0"/>
            </a:br>
            <a:r>
              <a:rPr lang="th-TH" sz="4000" dirty="0"/>
              <a:t>โดยธรรมจรรยาของเจ้าพนักงานของรัฐ พ.ศ. 2563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48908BE0-A6ED-DE87-642A-E33D653E3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3215148"/>
            <a:ext cx="8673427" cy="2025446"/>
          </a:xfrm>
        </p:spPr>
        <p:txBody>
          <a:bodyPr>
            <a:normAutofit lnSpcReduction="10000"/>
          </a:bodyPr>
          <a:lstStyle/>
          <a:p>
            <a:r>
              <a:rPr lang="th-TH" sz="5000" dirty="0"/>
              <a:t>ตอนที่ 1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h-TH" sz="2000" dirty="0"/>
              <a:t>การรับทรัพย์สินหรือประโยชน์อื่นใดโดยธรรมจรรยา หมายความว่า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h-TH" sz="2000" dirty="0"/>
              <a:t>การรับทรัพย์สินหรือประโยชน์อื่นใดอันอาจคำนวนเป็นเงินได้จากบุคคลที่ให้กันในโอกาสเทศกาลหรือวันสำคัญ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h-TH" sz="2000" dirty="0"/>
              <a:t>และให้ความหมายรวมถึงการรับทรัพย์สินหรือประโยชน์อื่นใดอันอาจคำนวนเป็นเงินได้ในโอกาสการแสดงความยินดีการแสดงความขอบคุณ การต้อนรับ การแสดงความเสียใจ หรือการให้ตามมารยาทที่ถือปฏิบัติกันในสังคมด้วย</a:t>
            </a:r>
          </a:p>
        </p:txBody>
      </p:sp>
    </p:spTree>
    <p:extLst>
      <p:ext uri="{BB962C8B-B14F-4D97-AF65-F5344CB8AC3E}">
        <p14:creationId xmlns:p14="http://schemas.microsoft.com/office/powerpoint/2010/main" val="1569995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930B0F37-067B-E60F-D478-E85253D33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886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CF76133A-80DB-193D-783D-70B2A3AA6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96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172BF768-7F0D-DD38-5C29-0141342D4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238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C080823-122C-A6FA-6A37-52DC8DCB6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56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280AC37A-B338-1DFB-D4EF-E3929C7DF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6213"/>
      </p:ext>
    </p:extLst>
  </p:cSld>
  <p:clrMapOvr>
    <a:masterClrMapping/>
  </p:clrMapOvr>
</p:sld>
</file>

<file path=ppt/theme/theme1.xml><?xml version="1.0" encoding="utf-8"?>
<a:theme xmlns:a="http://schemas.openxmlformats.org/drawingml/2006/main" name="แอตลาส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{D6E6A9E2-CA1E-4F04-8CCB-E260F3D4D3C7}TF84f8bd34-e664-4dff-80e6-54cad708313bfbcbdcb3-f840b8805655</Template>
  <TotalTime>18</TotalTime>
  <Words>101</Words>
  <Application>Microsoft Office PowerPoint</Application>
  <PresentationFormat>แบบจอกว้าง</PresentationFormat>
  <Paragraphs>5</Paragraphs>
  <Slides>6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6</vt:i4>
      </vt:variant>
    </vt:vector>
  </HeadingPairs>
  <TitlesOfParts>
    <vt:vector size="10" baseType="lpstr">
      <vt:lpstr>Calibri Light</vt:lpstr>
      <vt:lpstr>Rockwell</vt:lpstr>
      <vt:lpstr>Wingdings</vt:lpstr>
      <vt:lpstr>แอตลาส</vt:lpstr>
      <vt:lpstr>หลักเกณฑ์การรับทรัพย์สินหรือประโยชน์อื่นใด โดยธรรมจรรยาของเจ้าพนักงานของรัฐ พ.ศ. 2563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BBC</dc:creator>
  <cp:lastModifiedBy>BBC</cp:lastModifiedBy>
  <cp:revision>3</cp:revision>
  <dcterms:created xsi:type="dcterms:W3CDTF">2026-06-23T09:28:22Z</dcterms:created>
  <dcterms:modified xsi:type="dcterms:W3CDTF">2026-06-24T01:35:06Z</dcterms:modified>
</cp:coreProperties>
</file>